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3" r:id="rId9"/>
    <p:sldId id="264" r:id="rId10"/>
    <p:sldId id="265" r:id="rId11"/>
    <p:sldId id="266" r:id="rId12"/>
    <p:sldId id="267" r:id="rId13"/>
  </p:sldIdLst>
  <p:sldSz cx="9144000" cy="6858000" type="screen4x3"/>
  <p:notesSz cx="6858000" cy="9945688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真莉奈 齋藤" initials="真莉奈" lastIdx="1" clrIdx="0">
    <p:extLst>
      <p:ext uri="{19B8F6BF-5375-455C-9EA6-DF929625EA0E}">
        <p15:presenceInfo xmlns:p15="http://schemas.microsoft.com/office/powerpoint/2012/main" userId="c953c6655667cfd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09" autoAdjust="0"/>
    <p:restoredTop sz="94660"/>
  </p:normalViewPr>
  <p:slideViewPr>
    <p:cSldViewPr>
      <p:cViewPr>
        <p:scale>
          <a:sx n="79" d="100"/>
          <a:sy n="79" d="100"/>
        </p:scale>
        <p:origin x="1560" y="2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26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7D21D0-DEB1-4811-8B72-CE76BD5040A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9446678"/>
            <a:ext cx="2971800" cy="497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DF2AE-7408-41AE-BEAD-79E3D8262E9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0271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7568B7-1398-4AD7-8846-4CEE7FABF802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90625" y="1243013"/>
            <a:ext cx="447675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786313"/>
            <a:ext cx="5486400" cy="39163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9447213"/>
            <a:ext cx="29718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CA7AD-C1C9-46F5-B3FE-C5D3A372F8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0730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9929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0723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538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852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40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6195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205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5690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513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58634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81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4CA7AD-C1C9-46F5-B3FE-C5D3A372F8FB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122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タイトル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9" name="サブタイトル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ja-JP" altLang="en-US"/>
              <a:t>マスター サブタイトルの書式設定</a:t>
            </a:r>
            <a:endParaRPr kumimoji="0" lang="en-US"/>
          </a:p>
        </p:txBody>
      </p:sp>
      <p:sp>
        <p:nvSpPr>
          <p:cNvPr id="16" name="日付プレースホルダー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2" name="フッター プレースホルダー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5" name="スライド番号プレースホルダー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タイトル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27" name="コンテンツ プレースホルダー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25" name="日付プレースホルダー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19" name="フッター プレースホルダー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19" name="日付プレースホルダー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11" name="フッター プレースホルダー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6" name="スライド番号プレースホルダー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8" name="タイトル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タイトル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13" name="コンテンツ プレースホルダー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21" name="日付プレースホルダー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10" name="フッター プレースホルダー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1" name="スライド番号プレースホルダー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タイトル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28" name="コンテンツ プレースホルダー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10" name="日付プレースホルダー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1" name="直線コネクタ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タイトル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12" name="日付プレースホルダー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21" name="フッター プレースホルダー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24" name="フッター プレースホルダー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線コネクタ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  <p:sp>
        <p:nvSpPr>
          <p:cNvPr id="14" name="コンテンツ プレースホルダー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ja-JP" altLang="en-US"/>
              <a:t>マスター テキストの書式設定</a:t>
            </a:r>
          </a:p>
          <a:p>
            <a:pPr lvl="1" eaLnBrk="1" latinLnBrk="0" hangingPunct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 eaLnBrk="1" latinLnBrk="0" hangingPunct="1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 eaLnBrk="1" latinLnBrk="0" hangingPunct="1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 eaLnBrk="1" latinLnBrk="0" hangingPunct="1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kumimoji="0" lang="en-US"/>
          </a:p>
        </p:txBody>
      </p:sp>
      <p:sp>
        <p:nvSpPr>
          <p:cNvPr id="25" name="日付プレースホルダー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29" name="フッター プレースホルダー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図プレースホルダー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ja-JP" altLang="en-US"/>
              <a:t>アイコンをクリックして図を追加</a:t>
            </a:r>
            <a:endParaRPr kumimoji="0" lang="en-US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1" name="スライド番号プレースホルダー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7" name="タイトル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線コネクタ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ja-JP" altLang="en-US"/>
              <a:t>マスター テキストの書式設定</a:t>
            </a:r>
          </a:p>
          <a:p>
            <a:pPr lvl="1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2 </a:t>
            </a:r>
            <a:r>
              <a:rPr kumimoji="0" lang="ja-JP" altLang="en-US"/>
              <a:t>レベル</a:t>
            </a:r>
          </a:p>
          <a:p>
            <a:pPr lvl="2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3 </a:t>
            </a:r>
            <a:r>
              <a:rPr kumimoji="0" lang="ja-JP" altLang="en-US"/>
              <a:t>レベル</a:t>
            </a:r>
          </a:p>
          <a:p>
            <a:pPr lvl="3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4 </a:t>
            </a:r>
            <a:r>
              <a:rPr kumimoji="0" lang="ja-JP" altLang="en-US"/>
              <a:t>レベル</a:t>
            </a:r>
          </a:p>
          <a:p>
            <a:pPr lvl="4" eaLnBrk="1" latinLnBrk="0" hangingPunct="1"/>
            <a:r>
              <a:rPr kumimoji="0" lang="ja-JP" altLang="en-US"/>
              <a:t>第 </a:t>
            </a:r>
            <a:r>
              <a:rPr kumimoji="0" lang="en-US" altLang="ja-JP"/>
              <a:t>5 </a:t>
            </a:r>
            <a:r>
              <a:rPr kumimoji="0" lang="ja-JP" altLang="en-US"/>
              <a:t>レベル</a:t>
            </a:r>
            <a:endParaRPr kumimoji="0" lang="en-US"/>
          </a:p>
        </p:txBody>
      </p:sp>
      <p:sp>
        <p:nvSpPr>
          <p:cNvPr id="11" name="日付プレースホルダー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0207F190-5996-48F2-94D0-42BAA72F39B7}" type="datetimeFigureOut">
              <a:rPr kumimoji="1" lang="ja-JP" altLang="en-US" smtClean="0"/>
              <a:t>2020/1/23</a:t>
            </a:fld>
            <a:endParaRPr kumimoji="1" lang="ja-JP" altLang="en-US"/>
          </a:p>
        </p:txBody>
      </p:sp>
      <p:sp>
        <p:nvSpPr>
          <p:cNvPr id="28" name="フッター プレースホルダー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C7E24C86-895E-4A66-8E4D-0447908BBBF2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タイトル プレースホルダー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ja-JP" altLang="en-US"/>
              <a:t>マスター タイトルの書式設定</a:t>
            </a:r>
            <a:endParaRPr kumimoji="0" lang="en-US"/>
          </a:p>
        </p:txBody>
      </p:sp>
      <p:sp>
        <p:nvSpPr>
          <p:cNvPr id="9" name="直線コネクタ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直線コネクタ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1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1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1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1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1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1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1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1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9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1.jpeg"/><Relationship Id="rId10" Type="http://schemas.openxmlformats.org/officeDocument/2006/relationships/image" Target="../media/image44.png"/><Relationship Id="rId4" Type="http://schemas.openxmlformats.org/officeDocument/2006/relationships/image" Target="../media/image40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570843" cy="1793167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kumimoji="1" lang="ja-JP" altLang="en-US" sz="4800" dirty="0"/>
              <a:t>令和元年度</a:t>
            </a:r>
            <a:br>
              <a:rPr kumimoji="1" lang="en-US" altLang="ja-JP" sz="4800" dirty="0"/>
            </a:br>
            <a:r>
              <a:rPr kumimoji="1" lang="ja-JP" altLang="en-US" sz="4800" dirty="0"/>
              <a:t>　</a:t>
            </a:r>
            <a:r>
              <a:rPr lang="ja-JP" altLang="en-US" sz="4800" dirty="0"/>
              <a:t>うさぎ組保育懇談会</a:t>
            </a:r>
            <a:endParaRPr kumimoji="1" lang="ja-JP" altLang="en-US" sz="48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73794" y="5340577"/>
            <a:ext cx="6482582" cy="608703"/>
          </a:xfrm>
        </p:spPr>
        <p:txBody>
          <a:bodyPr>
            <a:normAutofit fontScale="92500"/>
          </a:bodyPr>
          <a:lstStyle/>
          <a:p>
            <a:r>
              <a:rPr kumimoji="1" lang="ja-JP" altLang="en-US" dirty="0"/>
              <a:t>令和２年１月２８日（火）１３時３０分～１５時</a:t>
            </a:r>
          </a:p>
        </p:txBody>
      </p:sp>
    </p:spTree>
    <p:extLst>
      <p:ext uri="{BB962C8B-B14F-4D97-AF65-F5344CB8AC3E}">
        <p14:creationId xmlns:p14="http://schemas.microsoft.com/office/powerpoint/2010/main" val="3344325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err="1"/>
              <a:t>ぱんだ</a:t>
            </a:r>
            <a:r>
              <a:rPr kumimoji="1" lang="ja-JP" altLang="en-US" dirty="0"/>
              <a:t>組になると，ここが変わります①</a:t>
            </a: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356992"/>
            <a:ext cx="4283968" cy="3212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2031690" cy="2708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823646" y="2051847"/>
            <a:ext cx="4536505" cy="3402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雲形吹き出し 5"/>
          <p:cNvSpPr/>
          <p:nvPr/>
        </p:nvSpPr>
        <p:spPr>
          <a:xfrm>
            <a:off x="2483768" y="1772816"/>
            <a:ext cx="2421141" cy="1224136"/>
          </a:xfrm>
          <a:prstGeom prst="cloudCallout">
            <a:avLst>
              <a:gd name="adj1" fmla="val -45237"/>
              <a:gd name="adj2" fmla="val 99274"/>
            </a:avLst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保育室</a:t>
            </a:r>
          </a:p>
        </p:txBody>
      </p:sp>
      <p:sp>
        <p:nvSpPr>
          <p:cNvPr id="7" name="フローチャート : 代替処理 6"/>
          <p:cNvSpPr/>
          <p:nvPr/>
        </p:nvSpPr>
        <p:spPr>
          <a:xfrm>
            <a:off x="6831632" y="5661248"/>
            <a:ext cx="1988840" cy="648072"/>
          </a:xfrm>
          <a:prstGeom prst="flowChartAlternateProcess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洋服か</a:t>
            </a:r>
            <a:r>
              <a:rPr kumimoji="1" lang="ja-JP" altLang="en-US" sz="2400" b="1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ご</a:t>
            </a:r>
            <a:endParaRPr kumimoji="1" lang="ja-JP" altLang="en-US" sz="24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1581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err="1"/>
              <a:t>ぱんだ</a:t>
            </a:r>
            <a:r>
              <a:rPr lang="ja-JP" altLang="en-US" dirty="0"/>
              <a:t>組になると，ここが変わります②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81" y="3140968"/>
            <a:ext cx="3803914" cy="285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04" y="1440160"/>
            <a:ext cx="2408254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グループ化 8"/>
          <p:cNvGrpSpPr/>
          <p:nvPr/>
        </p:nvGrpSpPr>
        <p:grpSpPr>
          <a:xfrm>
            <a:off x="6550100" y="2313384"/>
            <a:ext cx="2348880" cy="3131840"/>
            <a:chOff x="6550100" y="2420888"/>
            <a:chExt cx="2348880" cy="313184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6158620" y="2812368"/>
              <a:ext cx="3131840" cy="23488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" name="正方形/長方形 5"/>
            <p:cNvSpPr/>
            <p:nvPr/>
          </p:nvSpPr>
          <p:spPr>
            <a:xfrm>
              <a:off x="7135860" y="2780928"/>
              <a:ext cx="648072" cy="360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ja-JP" altLang="en-US" sz="1600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名前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6376" y="3046648"/>
              <a:ext cx="669925" cy="4397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0" name="グループ化 9"/>
          <p:cNvGrpSpPr/>
          <p:nvPr/>
        </p:nvGrpSpPr>
        <p:grpSpPr>
          <a:xfrm>
            <a:off x="4536504" y="4824536"/>
            <a:ext cx="2555776" cy="1916832"/>
            <a:chOff x="4536504" y="4824536"/>
            <a:chExt cx="2555776" cy="1916832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6504" y="4824536"/>
              <a:ext cx="2555776" cy="191683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正方形/長方形 7"/>
            <p:cNvSpPr/>
            <p:nvPr/>
          </p:nvSpPr>
          <p:spPr>
            <a:xfrm>
              <a:off x="5148064" y="5445224"/>
              <a:ext cx="334381" cy="90060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eaVert" rtlCol="0" anchor="ctr"/>
            <a:lstStyle/>
            <a:p>
              <a:pPr algn="ctr"/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名前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5301208"/>
              <a:ext cx="493713" cy="927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1" name="角丸四角形吹き出し 10"/>
          <p:cNvSpPr/>
          <p:nvPr/>
        </p:nvSpPr>
        <p:spPr>
          <a:xfrm>
            <a:off x="237690" y="1768506"/>
            <a:ext cx="3240360" cy="1192442"/>
          </a:xfrm>
          <a:prstGeom prst="wedgeRoundRectCallout">
            <a:avLst>
              <a:gd name="adj1" fmla="val -1297"/>
              <a:gd name="adj2" fmla="val 99113"/>
              <a:gd name="adj3" fmla="val 16667"/>
            </a:avLst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お昼寝は幼児組全員で</a:t>
            </a:r>
            <a:endParaRPr kumimoji="1"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プレイルームで寝ます。</a:t>
            </a:r>
            <a:endParaRPr kumimoji="1" lang="ja-JP" altLang="en-US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2" name="角丸四角形 11"/>
          <p:cNvSpPr/>
          <p:nvPr/>
        </p:nvSpPr>
        <p:spPr>
          <a:xfrm>
            <a:off x="6103223" y="1768506"/>
            <a:ext cx="2065274" cy="4766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下駄箱・上履き</a:t>
            </a:r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7112097" y="5453493"/>
            <a:ext cx="1764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必ず記名を</a:t>
            </a:r>
            <a:endParaRPr kumimoji="1" lang="en-US" altLang="ja-JP" sz="2000" b="1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000" b="1" dirty="0">
                <a:solidFill>
                  <a:srgbClr val="FF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お願いします。</a:t>
            </a:r>
            <a:endParaRPr kumimoji="1" lang="ja-JP" altLang="en-US" sz="2000" b="1" dirty="0">
              <a:solidFill>
                <a:srgbClr val="FF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908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27364" y="12438"/>
            <a:ext cx="8686800" cy="838200"/>
          </a:xfrm>
        </p:spPr>
        <p:txBody>
          <a:bodyPr/>
          <a:lstStyle/>
          <a:p>
            <a:r>
              <a:rPr kumimoji="1" lang="ja-JP" altLang="en-US" dirty="0"/>
              <a:t>１年間ありがとうございました。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283" y="1381409"/>
            <a:ext cx="3501669" cy="2623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017" y="4077072"/>
            <a:ext cx="3501670" cy="25306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6336" y="4077072"/>
            <a:ext cx="3374197" cy="2530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04047" y="1380596"/>
            <a:ext cx="3501669" cy="2623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973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625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2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62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2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6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戸外遊び</a:t>
            </a:r>
          </a:p>
        </p:txBody>
      </p:sp>
      <p:grpSp>
        <p:nvGrpSpPr>
          <p:cNvPr id="8" name="グループ化 7"/>
          <p:cNvGrpSpPr/>
          <p:nvPr/>
        </p:nvGrpSpPr>
        <p:grpSpPr>
          <a:xfrm>
            <a:off x="246265" y="1196752"/>
            <a:ext cx="3995936" cy="2996952"/>
            <a:chOff x="246265" y="1196752"/>
            <a:chExt cx="3995936" cy="2996952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46265" y="1196752"/>
              <a:ext cx="3995936" cy="299695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048857" y="3662319"/>
              <a:ext cx="11521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三輪車</a:t>
              </a: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873489" y="4276720"/>
            <a:ext cx="3705284" cy="2294874"/>
            <a:chOff x="873489" y="4276720"/>
            <a:chExt cx="3705284" cy="2294874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18941" y="4276720"/>
              <a:ext cx="3059832" cy="22948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873489" y="6029850"/>
              <a:ext cx="1370744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フラフープ</a:t>
              </a:r>
            </a:p>
          </p:txBody>
        </p:sp>
      </p:grpSp>
      <p:grpSp>
        <p:nvGrpSpPr>
          <p:cNvPr id="12" name="グループ化 11"/>
          <p:cNvGrpSpPr/>
          <p:nvPr/>
        </p:nvGrpSpPr>
        <p:grpSpPr>
          <a:xfrm>
            <a:off x="4716016" y="692696"/>
            <a:ext cx="4196495" cy="2852935"/>
            <a:chOff x="4716016" y="692696"/>
            <a:chExt cx="4196495" cy="2852935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716016" y="692696"/>
              <a:ext cx="3803914" cy="2852935"/>
            </a:xfrm>
            <a:prstGeom prst="rect">
              <a:avLst/>
            </a:prstGeom>
            <a:ln w="28575">
              <a:solidFill>
                <a:schemeClr val="tx1"/>
              </a:solidFill>
            </a:ln>
            <a:effectLst>
              <a:softEdge rad="112500"/>
            </a:effec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912783" y="3163764"/>
              <a:ext cx="9997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砂遊び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4736762" y="3645024"/>
            <a:ext cx="4216233" cy="2907704"/>
            <a:chOff x="4736762" y="3645024"/>
            <a:chExt cx="4216233" cy="2907704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76057" y="3645024"/>
              <a:ext cx="3876938" cy="290770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4736762" y="6029850"/>
              <a:ext cx="1874799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ジャングルジム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48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室内遊び</a:t>
            </a:r>
          </a:p>
        </p:txBody>
      </p:sp>
      <p:grpSp>
        <p:nvGrpSpPr>
          <p:cNvPr id="12" name="グループ化 11"/>
          <p:cNvGrpSpPr/>
          <p:nvPr/>
        </p:nvGrpSpPr>
        <p:grpSpPr>
          <a:xfrm>
            <a:off x="183701" y="1654753"/>
            <a:ext cx="3274680" cy="4550396"/>
            <a:chOff x="179512" y="1614908"/>
            <a:chExt cx="3274680" cy="4550396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872" y="4005064"/>
              <a:ext cx="2880320" cy="21602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79512" y="1614908"/>
              <a:ext cx="2744037" cy="20580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300611" y="3535568"/>
              <a:ext cx="1667160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レゴブロック</a:t>
              </a: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3468971" y="3350307"/>
            <a:ext cx="2711195" cy="3424381"/>
            <a:chOff x="3468971" y="3350307"/>
            <a:chExt cx="2711195" cy="3424381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11881" y="3350307"/>
              <a:ext cx="2568285" cy="342438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3468971" y="6227521"/>
              <a:ext cx="9997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トミカ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6238293" y="3501008"/>
            <a:ext cx="2792410" cy="2448272"/>
            <a:chOff x="6238293" y="3501008"/>
            <a:chExt cx="2792410" cy="2448272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72" t="11897" b="10975"/>
            <a:stretch/>
          </p:blipFill>
          <p:spPr>
            <a:xfrm>
              <a:off x="6238293" y="3501008"/>
              <a:ext cx="2726195" cy="231817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7380312" y="5579948"/>
              <a:ext cx="1650391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井型ブロック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3743895" y="260648"/>
            <a:ext cx="4522297" cy="2942946"/>
            <a:chOff x="3743895" y="260648"/>
            <a:chExt cx="4522297" cy="2942946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342264" y="260648"/>
              <a:ext cx="3923928" cy="294294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3743895" y="2643921"/>
              <a:ext cx="11521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秘密基地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331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手先を使った遊び</a:t>
            </a:r>
          </a:p>
        </p:txBody>
      </p:sp>
      <p:grpSp>
        <p:nvGrpSpPr>
          <p:cNvPr id="7" name="グループ化 6"/>
          <p:cNvGrpSpPr/>
          <p:nvPr/>
        </p:nvGrpSpPr>
        <p:grpSpPr>
          <a:xfrm>
            <a:off x="222426" y="1340769"/>
            <a:ext cx="3269454" cy="2436216"/>
            <a:chOff x="222426" y="1340769"/>
            <a:chExt cx="3269454" cy="2436216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51520" y="1340769"/>
              <a:ext cx="3240360" cy="243027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テキスト ボックス 8"/>
            <p:cNvSpPr txBox="1"/>
            <p:nvPr/>
          </p:nvSpPr>
          <p:spPr>
            <a:xfrm>
              <a:off x="222426" y="3407653"/>
              <a:ext cx="9997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紐通し</a:t>
              </a:r>
            </a:p>
          </p:txBody>
        </p:sp>
      </p:grpSp>
      <p:grpSp>
        <p:nvGrpSpPr>
          <p:cNvPr id="16" name="グループ化 15"/>
          <p:cNvGrpSpPr/>
          <p:nvPr/>
        </p:nvGrpSpPr>
        <p:grpSpPr>
          <a:xfrm>
            <a:off x="82666" y="4132291"/>
            <a:ext cx="3679520" cy="2683550"/>
            <a:chOff x="82666" y="4132291"/>
            <a:chExt cx="3679520" cy="2683550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2666" y="4132291"/>
              <a:ext cx="3578066" cy="268355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3047899" y="6021288"/>
              <a:ext cx="714287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合奏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  <p:grpSp>
        <p:nvGrpSpPr>
          <p:cNvPr id="14" name="グループ化 13"/>
          <p:cNvGrpSpPr/>
          <p:nvPr/>
        </p:nvGrpSpPr>
        <p:grpSpPr>
          <a:xfrm>
            <a:off x="5597939" y="334030"/>
            <a:ext cx="3510565" cy="2818964"/>
            <a:chOff x="5597939" y="334030"/>
            <a:chExt cx="3510565" cy="2818964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97939" y="334030"/>
              <a:ext cx="3510565" cy="263292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テキスト ボックス 10"/>
            <p:cNvSpPr txBox="1"/>
            <p:nvPr/>
          </p:nvSpPr>
          <p:spPr>
            <a:xfrm>
              <a:off x="7877374" y="2783662"/>
              <a:ext cx="11521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折り紙</a:t>
              </a:r>
            </a:p>
          </p:txBody>
        </p:sp>
      </p:grpSp>
      <p:grpSp>
        <p:nvGrpSpPr>
          <p:cNvPr id="15" name="グループ化 14"/>
          <p:cNvGrpSpPr/>
          <p:nvPr/>
        </p:nvGrpSpPr>
        <p:grpSpPr>
          <a:xfrm>
            <a:off x="5634887" y="4078004"/>
            <a:ext cx="3394615" cy="2345577"/>
            <a:chOff x="5634887" y="4078004"/>
            <a:chExt cx="3394615" cy="234557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902065" y="4078004"/>
              <a:ext cx="3127437" cy="234557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テキスト ボックス 11"/>
            <p:cNvSpPr txBox="1"/>
            <p:nvPr/>
          </p:nvSpPr>
          <p:spPr>
            <a:xfrm>
              <a:off x="5634887" y="5501114"/>
              <a:ext cx="6949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制作</a:t>
              </a:r>
            </a:p>
          </p:txBody>
        </p:sp>
      </p:grpSp>
      <p:grpSp>
        <p:nvGrpSpPr>
          <p:cNvPr id="13" name="グループ化 12"/>
          <p:cNvGrpSpPr/>
          <p:nvPr/>
        </p:nvGrpSpPr>
        <p:grpSpPr>
          <a:xfrm>
            <a:off x="3203848" y="2204864"/>
            <a:ext cx="3318367" cy="2488775"/>
            <a:chOff x="3203848" y="2204864"/>
            <a:chExt cx="3318367" cy="2488775"/>
          </a:xfrm>
        </p:grpSpPr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848" y="2204864"/>
              <a:ext cx="3318367" cy="248877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テキスト ボックス 7"/>
            <p:cNvSpPr txBox="1"/>
            <p:nvPr/>
          </p:nvSpPr>
          <p:spPr>
            <a:xfrm>
              <a:off x="4067944" y="4068077"/>
              <a:ext cx="115212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>
              <a:solidFill>
                <a:schemeClr val="accent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r>
                <a:rPr lang="ja-JP" altLang="en-US" dirty="0">
                  <a:latin typeface="HG丸ｺﾞｼｯｸM-PRO" panose="020F0600000000000000" pitchFamily="50" charset="-128"/>
                  <a:ea typeface="HG丸ｺﾞｼｯｸM-PRO" panose="020F0600000000000000" pitchFamily="50" charset="-128"/>
                </a:rPr>
                <a:t>クリップ</a:t>
              </a:r>
              <a:endPara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676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食事</a:t>
            </a:r>
            <a:endParaRPr kumimoji="1" lang="ja-JP" altLang="en-US" dirty="0"/>
          </a:p>
        </p:txBody>
      </p:sp>
      <p:grpSp>
        <p:nvGrpSpPr>
          <p:cNvPr id="12" name="グループ化 11"/>
          <p:cNvGrpSpPr/>
          <p:nvPr/>
        </p:nvGrpSpPr>
        <p:grpSpPr>
          <a:xfrm>
            <a:off x="2804233" y="3874350"/>
            <a:ext cx="6200918" cy="2825507"/>
            <a:chOff x="2804233" y="3874350"/>
            <a:chExt cx="6200918" cy="2825507"/>
          </a:xfrm>
        </p:grpSpPr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4233" y="3874350"/>
              <a:ext cx="3360373" cy="252028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6136" y="4293096"/>
              <a:ext cx="3209015" cy="2406761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7" name="角丸四角形 6"/>
          <p:cNvSpPr/>
          <p:nvPr/>
        </p:nvSpPr>
        <p:spPr>
          <a:xfrm>
            <a:off x="209782" y="4086447"/>
            <a:ext cx="2520280" cy="24482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スプーンから</a:t>
            </a:r>
            <a:endParaRPr kumimoji="1" lang="en-US" altLang="ja-JP" sz="24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sz="24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おはしへ。</a:t>
            </a:r>
            <a:endParaRPr kumimoji="1" lang="ja-JP" altLang="en-US" sz="24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grpSp>
        <p:nvGrpSpPr>
          <p:cNvPr id="11" name="グループ化 10"/>
          <p:cNvGrpSpPr/>
          <p:nvPr/>
        </p:nvGrpSpPr>
        <p:grpSpPr>
          <a:xfrm>
            <a:off x="3707904" y="1253556"/>
            <a:ext cx="5184575" cy="2967532"/>
            <a:chOff x="3707904" y="1253556"/>
            <a:chExt cx="5184575" cy="2967532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00" t="42871" r="9231" b="8924"/>
            <a:stretch/>
          </p:blipFill>
          <p:spPr>
            <a:xfrm>
              <a:off x="3707904" y="1253556"/>
              <a:ext cx="5184575" cy="21602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右矢印 9"/>
            <p:cNvSpPr/>
            <p:nvPr/>
          </p:nvSpPr>
          <p:spPr>
            <a:xfrm rot="5400000">
              <a:off x="6451810" y="3493406"/>
              <a:ext cx="864096" cy="59126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9" name="グループ化 8"/>
          <p:cNvGrpSpPr/>
          <p:nvPr/>
        </p:nvGrpSpPr>
        <p:grpSpPr>
          <a:xfrm>
            <a:off x="209782" y="1412776"/>
            <a:ext cx="3930170" cy="2461574"/>
            <a:chOff x="209782" y="1412776"/>
            <a:chExt cx="3930170" cy="2461574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82" y="1412776"/>
              <a:ext cx="3282098" cy="246157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" name="右矢印 7"/>
            <p:cNvSpPr/>
            <p:nvPr/>
          </p:nvSpPr>
          <p:spPr>
            <a:xfrm>
              <a:off x="3275856" y="2333676"/>
              <a:ext cx="864096" cy="59126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7513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着替え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744" y="3865867"/>
            <a:ext cx="3528392" cy="2646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800" y="1295400"/>
            <a:ext cx="3227850" cy="2420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00852" y="2105853"/>
            <a:ext cx="3528393" cy="2646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雲 4"/>
          <p:cNvSpPr/>
          <p:nvPr/>
        </p:nvSpPr>
        <p:spPr>
          <a:xfrm rot="435182">
            <a:off x="3967483" y="226308"/>
            <a:ext cx="4626366" cy="1791389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24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ひとりで着替えるの</a:t>
            </a:r>
            <a:endParaRPr kumimoji="1" lang="en-US" altLang="ja-JP" sz="24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sz="24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がんばっています！</a:t>
            </a:r>
            <a:endParaRPr kumimoji="1" lang="ja-JP" altLang="en-US" sz="2400" b="1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FA50CA5-12C1-4840-81A5-A096ECE5319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055" y="4175088"/>
            <a:ext cx="3046379" cy="22847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矢印: 左カーブ 17">
            <a:extLst>
              <a:ext uri="{FF2B5EF4-FFF2-40B4-BE49-F238E27FC236}">
                <a16:creationId xmlns:a16="http://schemas.microsoft.com/office/drawing/2014/main" id="{B76DD73F-9811-44E9-AA0B-9CB979BA0F78}"/>
              </a:ext>
            </a:extLst>
          </p:cNvPr>
          <p:cNvSpPr/>
          <p:nvPr/>
        </p:nvSpPr>
        <p:spPr>
          <a:xfrm>
            <a:off x="2688157" y="3289803"/>
            <a:ext cx="728558" cy="1152128"/>
          </a:xfrm>
          <a:prstGeom prst="curvedLeftArrow">
            <a:avLst>
              <a:gd name="adj1" fmla="val 25000"/>
              <a:gd name="adj2" fmla="val 56521"/>
              <a:gd name="adj3" fmla="val 43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9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排泄／手洗い・うがい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1423" y="1276248"/>
            <a:ext cx="3655841" cy="27418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4082" y="2361170"/>
            <a:ext cx="3169572" cy="23771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8144" y="4195936"/>
            <a:ext cx="2939818" cy="220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7876" l="1996" r="971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36" y="3471392"/>
            <a:ext cx="2510485" cy="34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角丸四角形吹き出し 6"/>
          <p:cNvSpPr/>
          <p:nvPr/>
        </p:nvSpPr>
        <p:spPr>
          <a:xfrm>
            <a:off x="3347864" y="5308930"/>
            <a:ext cx="2160240" cy="624175"/>
          </a:xfrm>
          <a:prstGeom prst="wedgeRoundRectCallout">
            <a:avLst>
              <a:gd name="adj1" fmla="val 68309"/>
              <a:gd name="adj2" fmla="val 87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がらがら～</a:t>
            </a:r>
            <a:r>
              <a:rPr kumimoji="1" lang="ja-JP" altLang="en-US" dirty="0" err="1">
                <a:solidFill>
                  <a:schemeClr val="bg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ぺっ</a:t>
            </a:r>
            <a:endParaRPr kumimoji="1" lang="ja-JP" altLang="en-US" dirty="0">
              <a:solidFill>
                <a:schemeClr val="bg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雲形吹き出し 7"/>
          <p:cNvSpPr/>
          <p:nvPr/>
        </p:nvSpPr>
        <p:spPr>
          <a:xfrm>
            <a:off x="304800" y="1276248"/>
            <a:ext cx="3148764" cy="1454464"/>
          </a:xfrm>
          <a:prstGeom prst="cloudCallout">
            <a:avLst>
              <a:gd name="adj1" fmla="val -16365"/>
              <a:gd name="adj2" fmla="val 944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一人ひとりの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ペースに合わせて</a:t>
            </a:r>
            <a:endParaRPr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進めています</a:t>
            </a:r>
          </a:p>
        </p:txBody>
      </p:sp>
    </p:spTree>
    <p:extLst>
      <p:ext uri="{BB962C8B-B14F-4D97-AF65-F5344CB8AC3E}">
        <p14:creationId xmlns:p14="http://schemas.microsoft.com/office/powerpoint/2010/main" val="2219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友だちとの関わり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738" y="2924944"/>
            <a:ext cx="3803914" cy="28529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84737" y="1202196"/>
            <a:ext cx="3367014" cy="25252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円形吹き出し 2"/>
          <p:cNvSpPr/>
          <p:nvPr/>
        </p:nvSpPr>
        <p:spPr>
          <a:xfrm>
            <a:off x="188213" y="1412776"/>
            <a:ext cx="3960440" cy="1368154"/>
          </a:xfrm>
          <a:prstGeom prst="wedgeEllipseCallout">
            <a:avLst>
              <a:gd name="adj1" fmla="val -14439"/>
              <a:gd name="adj2" fmla="val 801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ともだちといっしょに</a:t>
            </a:r>
            <a:endParaRPr kumimoji="1" lang="en-US" altLang="ja-JP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sz="2000" dirty="0" err="1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あそぶの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たのしいな。</a:t>
            </a:r>
            <a:endParaRPr kumimoji="1" lang="ja-JP" altLang="en-US" sz="2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55976" y="3850387"/>
            <a:ext cx="3803588" cy="28526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7374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気持ち</a:t>
            </a: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6562">
            <a:off x="179512" y="3195806"/>
            <a:ext cx="3965426" cy="288683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116" y="476672"/>
            <a:ext cx="3471003" cy="2526890"/>
          </a:xfrm>
          <a:prstGeom prst="rect">
            <a:avLst/>
          </a:prstGeom>
        </p:spPr>
      </p:pic>
      <p:grpSp>
        <p:nvGrpSpPr>
          <p:cNvPr id="5" name="グループ化 4"/>
          <p:cNvGrpSpPr/>
          <p:nvPr/>
        </p:nvGrpSpPr>
        <p:grpSpPr>
          <a:xfrm>
            <a:off x="4932361" y="692696"/>
            <a:ext cx="4211639" cy="5772411"/>
            <a:chOff x="4932361" y="692696"/>
            <a:chExt cx="4211639" cy="577241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8197" y="692696"/>
              <a:ext cx="2285803" cy="2737489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361" y="3802625"/>
              <a:ext cx="2376264" cy="2662482"/>
            </a:xfrm>
            <a:prstGeom prst="rect">
              <a:avLst/>
            </a:prstGeom>
          </p:spPr>
        </p:pic>
      </p:grpSp>
      <p:sp>
        <p:nvSpPr>
          <p:cNvPr id="9" name="円形吹き出し 8"/>
          <p:cNvSpPr/>
          <p:nvPr/>
        </p:nvSpPr>
        <p:spPr>
          <a:xfrm>
            <a:off x="663085" y="1553643"/>
            <a:ext cx="2009546" cy="1015593"/>
          </a:xfrm>
          <a:prstGeom prst="wedgeEllipseCallout">
            <a:avLst>
              <a:gd name="adj1" fmla="val 59672"/>
              <a:gd name="adj2" fmla="val -35848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おもちゃ</a:t>
            </a:r>
            <a:endParaRPr kumimoji="1" lang="en-US" altLang="ja-JP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取らないで</a:t>
            </a:r>
            <a:endParaRPr kumimoji="1" lang="ja-JP" altLang="en-US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爆発 1 9"/>
          <p:cNvSpPr/>
          <p:nvPr/>
        </p:nvSpPr>
        <p:spPr>
          <a:xfrm rot="325205">
            <a:off x="6204135" y="2828502"/>
            <a:ext cx="2658258" cy="1896823"/>
          </a:xfrm>
          <a:prstGeom prst="irregularSeal1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イヤイヤ</a:t>
            </a:r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期</a:t>
            </a:r>
          </a:p>
        </p:txBody>
      </p:sp>
      <p:sp>
        <p:nvSpPr>
          <p:cNvPr id="11" name="ハート 10"/>
          <p:cNvSpPr/>
          <p:nvPr/>
        </p:nvSpPr>
        <p:spPr>
          <a:xfrm>
            <a:off x="863574" y="5234996"/>
            <a:ext cx="2016224" cy="1231453"/>
          </a:xfrm>
          <a:prstGeom prst="heart">
            <a:avLst/>
          </a:prstGeom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たのしいな</a:t>
            </a:r>
          </a:p>
        </p:txBody>
      </p:sp>
    </p:spTree>
    <p:extLst>
      <p:ext uri="{BB962C8B-B14F-4D97-AF65-F5344CB8AC3E}">
        <p14:creationId xmlns:p14="http://schemas.microsoft.com/office/powerpoint/2010/main" val="1726405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トラベル">
  <a:themeElements>
    <a:clrScheme name="スパイス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トラベル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トラベル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598</TotalTime>
  <Words>152</Words>
  <Application>Microsoft Office PowerPoint</Application>
  <PresentationFormat>画面に合わせる (4:3)</PresentationFormat>
  <Paragraphs>61</Paragraphs>
  <Slides>12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9" baseType="lpstr">
      <vt:lpstr>HG丸ｺﾞｼｯｸM-PRO</vt:lpstr>
      <vt:lpstr>游ゴシック</vt:lpstr>
      <vt:lpstr>Calibri</vt:lpstr>
      <vt:lpstr>Franklin Gothic Book</vt:lpstr>
      <vt:lpstr>Franklin Gothic Medium</vt:lpstr>
      <vt:lpstr>Wingdings 2</vt:lpstr>
      <vt:lpstr>トラベル</vt:lpstr>
      <vt:lpstr>令和元年度 　うさぎ組保育懇談会</vt:lpstr>
      <vt:lpstr>戸外遊び</vt:lpstr>
      <vt:lpstr>室内遊び</vt:lpstr>
      <vt:lpstr>手先を使った遊び</vt:lpstr>
      <vt:lpstr>食事</vt:lpstr>
      <vt:lpstr>着替え</vt:lpstr>
      <vt:lpstr>排泄／手洗い・うがい</vt:lpstr>
      <vt:lpstr>友だちとの関わり</vt:lpstr>
      <vt:lpstr>気持ち</vt:lpstr>
      <vt:lpstr>ぱんだ組になると，ここが変わります①</vt:lpstr>
      <vt:lpstr>ぱんだ組になると，ここが変わります②</vt:lpstr>
      <vt:lpstr>１年間ありがとうございました。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平成３０年度 　うさぎ組保育懇談会</dc:title>
  <dc:creator>Akane</dc:creator>
  <cp:lastModifiedBy>齋藤 真莉奈</cp:lastModifiedBy>
  <cp:revision>56</cp:revision>
  <cp:lastPrinted>2020-01-13T16:24:09Z</cp:lastPrinted>
  <dcterms:created xsi:type="dcterms:W3CDTF">2018-12-12T11:06:48Z</dcterms:created>
  <dcterms:modified xsi:type="dcterms:W3CDTF">2020-01-23T05:46:01Z</dcterms:modified>
</cp:coreProperties>
</file>